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64" r:id="rId4"/>
    <p:sldId id="263" r:id="rId5"/>
    <p:sldId id="266" r:id="rId6"/>
    <p:sldId id="267" r:id="rId7"/>
    <p:sldId id="268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6" r:id="rId22"/>
    <p:sldId id="287" r:id="rId23"/>
    <p:sldId id="288" r:id="rId24"/>
    <p:sldId id="290" r:id="rId25"/>
    <p:sldId id="292" r:id="rId26"/>
    <p:sldId id="289" r:id="rId27"/>
    <p:sldId id="291" r:id="rId28"/>
    <p:sldId id="284" r:id="rId29"/>
    <p:sldId id="285" r:id="rId30"/>
    <p:sldId id="283" r:id="rId31"/>
    <p:sldId id="261" r:id="rId32"/>
  </p:sldIdLst>
  <p:sldSz cx="12192000" cy="6858000"/>
  <p:notesSz cx="6858000" cy="9144000"/>
  <p:embeddedFontLst>
    <p:embeddedFont>
      <p:font typeface="Spoqa Han Sans Neo" panose="020B0500000000000000" pitchFamily="50" charset="-127"/>
      <p:regular r:id="rId34"/>
    </p:embeddedFont>
    <p:embeddedFont>
      <p:font typeface="Spoqa Han Sans Neo Bold" panose="020B0800000000000000" pitchFamily="34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1707" autoAdjust="0"/>
  </p:normalViewPr>
  <p:slideViewPr>
    <p:cSldViewPr snapToGrid="0">
      <p:cViewPr varScale="1">
        <p:scale>
          <a:sx n="54" d="100"/>
          <a:sy n="54" d="100"/>
        </p:scale>
        <p:origin x="8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324C2-50B5-4638-BF3E-F68BF79B5AB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4CD99-9B28-4713-9D89-B82A31DCF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2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본 영화를 기록하는 것을 좋아하는 사람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리뷰까진 아니더라도 본 영화를 체크하고 싶은 사람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방구석 평론가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리뷰를 보고 다음에 볼 영화를 선택하고 싶은 사람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80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81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28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2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1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검색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1-1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제목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오리지널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타이틀으로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검색 가능 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1-2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검색된 영화를 필터 해서 원하는 정보순으로 추출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기준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인기순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개봉일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상영시간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+ 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에는 소수가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별점을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높게 주면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순으로 했을 때 이상한 데이터 나옴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통계 오류 그것을 잡기 위해 투표 수 순으로 정렬 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별점이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높은 순으로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8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검색된 영화를 필터 해서 원하는 정보순으로 추출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기준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인기순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개봉일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상영시간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+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추천을 위해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TMDB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에는 소수가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별점을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높게 주면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순으로 했을 때 이상한 데이터 나옴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통계 오류 그것을 잡기 위해 투표 수 순으로 정렬 후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별점이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높은 순으로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8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2.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리뷰 영화에 대한 좋아요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봤어요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별점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코멘트를 남길 수 있음 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    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코멘트가 없어도 리뷰를 남길 수 있게 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6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2-2.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대댓글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쓰기로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소통도 가능하고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대댓글을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보지 않으려면 접어서 보지 않을 수 있습니다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2-3.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영화 공유 기능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사이트 링크를 공유할 수 있음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099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4-1.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내가 작성한 모든 리뷰 조회 </a:t>
            </a:r>
            <a:endParaRPr lang="en-US" altLang="ko-KR" b="0" i="0" dirty="0">
              <a:solidFill>
                <a:srgbClr val="586E75"/>
              </a:solidFill>
              <a:effectLst/>
              <a:latin typeface="Menlo"/>
            </a:endParaRP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4-2.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내가 본 날짜를 기준으로 리뷰 조회 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-&gt; 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날짜를 입력하지 않을 시 리뷰 작성 날짜가 입력됨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7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0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8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유저 간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팔로우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/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팔로워</a:t>
            </a:r>
            <a:r>
              <a:rPr lang="en-US" altLang="ko-KR" b="0" i="0" dirty="0">
                <a:solidFill>
                  <a:srgbClr val="586E75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586E75"/>
                </a:solidFill>
                <a:effectLst/>
                <a:latin typeface="Menlo"/>
              </a:rPr>
              <a:t>유저간의</a:t>
            </a:r>
            <a:r>
              <a:rPr lang="ko-KR" altLang="en-US" b="0" i="0" dirty="0">
                <a:solidFill>
                  <a:srgbClr val="586E75"/>
                </a:solidFill>
                <a:effectLst/>
                <a:latin typeface="Menlo"/>
              </a:rPr>
              <a:t> 프로필 들어갈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359DD-E77B-418B-95D3-821F0B8AF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CD01AA-DD54-874D-2281-1B08BC88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433E6-89DD-22D0-07E7-D20B4860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FFA32-90EC-37E2-945B-CD557FE9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98E9F7-8EF2-45D3-79EB-28CDC1E0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08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41702-7772-DBDA-EE16-10C19D53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91985-F618-B776-D5DF-92D818705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46C313-8D43-C5DD-C113-C53A1814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E24DF-5BA7-071C-57E7-40DAC3E1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A2DE5-AA6B-C408-136C-251210D1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7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49C827-8F4B-F6C1-7A0D-D966FA3C6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F144F8-3EE6-C6B2-D73A-386734727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94847-28C0-E102-5495-7F65D0DC7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23E3E-287A-B1B7-68C0-1090D9F26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4F92A-D1D0-AA4D-4AEE-56D6BA15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9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FBFF8-94A6-EB0B-058D-287A2C5F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C8E22-7ED7-A08A-1411-084FA8851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3BB49-B665-0D62-8A7C-6F195DB8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80489F-4164-1ED8-41AC-6ED45B31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B0943-5B42-5C03-9E4A-A2E32B68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5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6F0A7-7884-48B2-7D04-FE7AEAA5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85C907-5926-A547-DE11-46996993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420BC-5256-0574-57EA-6ED45007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A61F9-7BF1-3D1B-3DAC-1E27ACEA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A3500-E4F4-5371-93A0-8189A9C7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6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9066D-C986-7297-00B6-A53D5C64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469DC-DA94-8D9D-0AF3-AEB39F95B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30E9F4-88B2-3687-E8A6-9D422E570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4ECE96-2614-6DA1-7319-4D9C2D33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7AE45A-09E1-8572-643E-D605CDBA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A62CFB-E670-8C97-24AB-05136A41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14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25631-E4CC-9B12-887F-E03030A7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5C8DA5-866B-33A9-B781-6C81B35C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21F9B-D92E-21FE-4A87-ECAEA73C4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78F06E-8D07-10EA-3DC9-D78EDDACE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DEADB-F58B-2214-B9DB-B61018600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BCFA60-910E-9738-CFCF-4B863B58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D383B5-3F63-CFE9-94CD-C7EEA2DD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3C2E2-F78F-0306-63F7-4DFD127B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F4159-8366-039B-CE86-2CE67C29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3E937-119F-FDE0-4593-B2197C055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5ECA15-CC45-B9CF-02EB-79E85005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78E08-D839-8A71-E01C-D8862717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2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927C27-B237-EF8F-D544-714857F9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249071-C966-1B44-6E18-A91CC11B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C7D646-E8C4-B0A9-FB59-58C57950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8D766-6037-9EFC-1D86-A4E9E0D8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79352-A226-BADB-61F7-4426A42B7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6B177A-26A4-D3A2-ECD8-07DF0C03C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65F44-093A-8635-5B76-DF0F98D9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3B9BE-3749-CD17-BEB6-77296251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E9FF86-638C-FD80-3D25-C83718BA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9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A6BA2-EDE1-27A0-76F4-99D898FD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4F6038-5FD7-6308-B059-3C957AB84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592D-E30E-3401-E996-6F6547C4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6F8A20-9077-4367-467D-97FA2FC47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21220-9FF6-A9DF-0075-54A7240F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4EB9A-B914-9000-56E9-318FF42D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3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4A7D23-275D-E5B6-11D2-19BCD9CD3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DE89E-7C48-E99F-D8B2-4EDA85CC5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E0125-DF8E-75AD-CCF9-22DDE5D14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2D18C-BF49-4112-B5E9-51EFC60E5A27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B16EA-7E18-E37A-A596-A144ED358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A3492-D7F4-C818-FA8C-6B575A8F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87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스크린샷, 텍스트, 블루, 일렉트릭 블루이(가) 표시된 사진">
            <a:extLst>
              <a:ext uri="{FF2B5EF4-FFF2-40B4-BE49-F238E27FC236}">
                <a16:creationId xmlns:a16="http://schemas.microsoft.com/office/drawing/2014/main" id="{E17B9C62-EC38-3DEA-DC78-A8634D787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A419B6-9E4E-BCDD-480B-045562593AD2}"/>
              </a:ext>
            </a:extLst>
          </p:cNvPr>
          <p:cNvSpPr txBox="1"/>
          <p:nvPr/>
        </p:nvSpPr>
        <p:spPr>
          <a:xfrm>
            <a:off x="3487554" y="3013501"/>
            <a:ext cx="521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영빈관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741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리뷰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70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커뮤니케이션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229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52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커뮤니케이션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201ED5-0E4A-AEBA-168B-B88B587DF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844" y="1024183"/>
            <a:ext cx="6608619" cy="3512564"/>
          </a:xfrm>
          <a:prstGeom prst="round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428D7F-C6D3-D2CE-D9FD-2E13EA1D3B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540"/>
          <a:stretch/>
        </p:blipFill>
        <p:spPr>
          <a:xfrm>
            <a:off x="6595424" y="4704130"/>
            <a:ext cx="4725059" cy="1536391"/>
          </a:xfrm>
          <a:prstGeom prst="roundRect">
            <a:avLst/>
          </a:prstGeom>
        </p:spPr>
      </p:pic>
      <p:pic>
        <p:nvPicPr>
          <p:cNvPr id="5" name="그림 4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CE3DCFC3-C15B-E290-D0E6-67AC6079384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54" y="5297384"/>
            <a:ext cx="536434" cy="53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2" y="104793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52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커뮤니케이션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7" name="그림 6" descr="텍스트, 폰트, 문서, 편지이(가) 표시된 사진&#10;&#10;자동 생성된 설명">
            <a:extLst>
              <a:ext uri="{FF2B5EF4-FFF2-40B4-BE49-F238E27FC236}">
                <a16:creationId xmlns:a16="http://schemas.microsoft.com/office/drawing/2014/main" id="{477600E0-B369-8F6C-416E-ADB27E797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27" y="1327069"/>
            <a:ext cx="9121984" cy="3874323"/>
          </a:xfrm>
          <a:prstGeom prst="rect">
            <a:avLst/>
          </a:prstGeom>
        </p:spPr>
      </p:pic>
      <p:pic>
        <p:nvPicPr>
          <p:cNvPr id="8" name="그림 7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2E76DBE1-25E0-E1F2-2E38-E5770ED3CFF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62" y="5802290"/>
            <a:ext cx="536434" cy="536434"/>
          </a:xfrm>
          <a:prstGeom prst="rect">
            <a:avLst/>
          </a:prstGeom>
        </p:spPr>
      </p:pic>
      <p:pic>
        <p:nvPicPr>
          <p:cNvPr id="11" name="그림 10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0D3704A9-30CF-7F4E-33A9-51CBC241AF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024" y="5495801"/>
            <a:ext cx="2281794" cy="11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8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GGU</a:t>
            </a:r>
          </a:p>
        </p:txBody>
      </p:sp>
    </p:spTree>
    <p:extLst>
      <p:ext uri="{BB962C8B-B14F-4D97-AF65-F5344CB8AC3E}">
        <p14:creationId xmlns:p14="http://schemas.microsoft.com/office/powerpoint/2010/main" val="121106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익명 게시판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368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프로필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904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작성 리뷰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127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1" y="43679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작성 리뷰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1" name="그림 10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7C879303-A99F-6D63-E5DF-50EDFB996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60" y="1284862"/>
            <a:ext cx="4864140" cy="2952000"/>
          </a:xfrm>
          <a:prstGeom prst="roundRect">
            <a:avLst/>
          </a:prstGeom>
        </p:spPr>
      </p:pic>
      <p:pic>
        <p:nvPicPr>
          <p:cNvPr id="12" name="그림 11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91A9F668-141A-6ACA-1B6E-FA02659E6AF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22" y="4236862"/>
            <a:ext cx="1260828" cy="12608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CAB480-D3EE-9684-5827-1E09E711DA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092" y="3528122"/>
            <a:ext cx="5427711" cy="2952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00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3912803" y="3044279"/>
            <a:ext cx="4366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팔로우</a:t>
            </a:r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44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팔로잉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02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그림 7" descr="스크린샷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30FFD78C-FF14-994F-0B5A-CADAE29AC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A90429-9221-A0F2-DC94-3B8C37DE1EB3}"/>
              </a:ext>
            </a:extLst>
          </p:cNvPr>
          <p:cNvSpPr txBox="1"/>
          <p:nvPr/>
        </p:nvSpPr>
        <p:spPr>
          <a:xfrm>
            <a:off x="3224462" y="1714844"/>
            <a:ext cx="658368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홈페이지 기능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영화 리뷰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GGU</a:t>
            </a:r>
          </a:p>
          <a:p>
            <a:endParaRPr lang="en-US" altLang="ko-KR" sz="28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익명 게시판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프로필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추가 홈페이지 기능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ko-KR" altLang="en-US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889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93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팔로우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/ </a:t>
            </a:r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팔로잉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B2BBA7-F80F-447F-80BA-DCBFA76D5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1213" y="1385602"/>
            <a:ext cx="8154538" cy="408679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5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93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팔로우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/ </a:t>
            </a:r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팔로잉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069EF-86B0-869F-F62E-4C849DAEA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979" y="1255816"/>
            <a:ext cx="8269708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추가 기능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324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3806973" y="3044279"/>
            <a:ext cx="4578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다크</a:t>
            </a:r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/ </a:t>
            </a:r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라이트 모드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584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3" y="900479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447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다크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라이트 모드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DE3140-4801-59AB-E122-63F730287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1439" y="1357743"/>
            <a:ext cx="8529122" cy="47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5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4" y="900479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447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다크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 </a:t>
            </a:r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라이트 모드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58DD65-22E7-91BD-5C46-7623EBC39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400" y="1357743"/>
            <a:ext cx="8531200" cy="47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8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3912803" y="3044279"/>
            <a:ext cx="4366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Scroll to Top</a:t>
            </a:r>
          </a:p>
        </p:txBody>
      </p:sp>
    </p:spTree>
    <p:extLst>
      <p:ext uri="{BB962C8B-B14F-4D97-AF65-F5344CB8AC3E}">
        <p14:creationId xmlns:p14="http://schemas.microsoft.com/office/powerpoint/2010/main" val="1459744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393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Scroll to top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2BAE6F-F591-CBEC-AECD-1449C525E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400" y="1374569"/>
            <a:ext cx="8531200" cy="47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44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" y="0"/>
            <a:ext cx="121511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491EA-8EEE-ADEE-F575-5BEFB8961297}"/>
              </a:ext>
            </a:extLst>
          </p:cNvPr>
          <p:cNvSpPr txBox="1"/>
          <p:nvPr/>
        </p:nvSpPr>
        <p:spPr>
          <a:xfrm>
            <a:off x="3912802" y="2705725"/>
            <a:ext cx="43663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Zero Empty Coffin Team</a:t>
            </a:r>
          </a:p>
        </p:txBody>
      </p:sp>
    </p:spTree>
    <p:extLst>
      <p:ext uri="{BB962C8B-B14F-4D97-AF65-F5344CB8AC3E}">
        <p14:creationId xmlns:p14="http://schemas.microsoft.com/office/powerpoint/2010/main" val="3242291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6970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Zero Empty Coffin Team</a:t>
            </a:r>
          </a:p>
        </p:txBody>
      </p:sp>
      <p:pic>
        <p:nvPicPr>
          <p:cNvPr id="6" name="그림 5" descr="인간의 얼굴, 사람, 의류, 인물사진이(가) 표시된 사진&#10;&#10;자동 생성된 설명">
            <a:extLst>
              <a:ext uri="{FF2B5EF4-FFF2-40B4-BE49-F238E27FC236}">
                <a16:creationId xmlns:a16="http://schemas.microsoft.com/office/drawing/2014/main" id="{E6A8181C-F478-208E-8EAB-320A2D858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55" y="1162670"/>
            <a:ext cx="1945491" cy="2589934"/>
          </a:xfrm>
          <a:prstGeom prst="rect">
            <a:avLst/>
          </a:prstGeom>
        </p:spPr>
      </p:pic>
      <p:pic>
        <p:nvPicPr>
          <p:cNvPr id="8" name="그림 7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6BB9485B-26B7-7F45-10F4-3F0B6C284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4" y="1156590"/>
            <a:ext cx="1945491" cy="2596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863C6-DCBD-765E-B343-D8CA35CA6572}"/>
              </a:ext>
            </a:extLst>
          </p:cNvPr>
          <p:cNvSpPr txBox="1"/>
          <p:nvPr/>
        </p:nvSpPr>
        <p:spPr>
          <a:xfrm>
            <a:off x="1717872" y="4196187"/>
            <a:ext cx="259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팀장 </a:t>
            </a:r>
            <a:r>
              <a:rPr lang="en-US" altLang="ko-KR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32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구희영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8025-CE8A-F42F-835F-C746E486FAD2}"/>
              </a:ext>
            </a:extLst>
          </p:cNvPr>
          <p:cNvSpPr txBox="1"/>
          <p:nvPr/>
        </p:nvSpPr>
        <p:spPr>
          <a:xfrm>
            <a:off x="8071171" y="4196187"/>
            <a:ext cx="259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팀원 </a:t>
            </a:r>
            <a:r>
              <a:rPr lang="en-US" altLang="ko-KR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김현빈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 descr="그림, 아동 미술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37C61609-DB07-2B68-D964-09B3A2403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31" y="2416123"/>
            <a:ext cx="1720938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0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페르소나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341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" y="0"/>
            <a:ext cx="121511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1BA3B-60E1-CB52-7D48-8B57EDCD21C3}"/>
              </a:ext>
            </a:extLst>
          </p:cNvPr>
          <p:cNvSpPr txBox="1"/>
          <p:nvPr/>
        </p:nvSpPr>
        <p:spPr>
          <a:xfrm>
            <a:off x="4969705" y="2967335"/>
            <a:ext cx="2086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Q n A</a:t>
            </a:r>
          </a:p>
        </p:txBody>
      </p:sp>
    </p:spTree>
    <p:extLst>
      <p:ext uri="{BB962C8B-B14F-4D97-AF65-F5344CB8AC3E}">
        <p14:creationId xmlns:p14="http://schemas.microsoft.com/office/powerpoint/2010/main" val="1135649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텍스트, 일렉트릭 블루, 그래픽이(가) 표시된 사진&#10;&#10;자동 생성된 설명">
            <a:extLst>
              <a:ext uri="{FF2B5EF4-FFF2-40B4-BE49-F238E27FC236}">
                <a16:creationId xmlns:a16="http://schemas.microsoft.com/office/drawing/2014/main" id="{264B7885-426F-D86E-4374-F98A3E3E0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8081E-75AC-AC3C-610E-289E81535A56}"/>
              </a:ext>
            </a:extLst>
          </p:cNvPr>
          <p:cNvSpPr txBox="1"/>
          <p:nvPr/>
        </p:nvSpPr>
        <p:spPr>
          <a:xfrm>
            <a:off x="4231341" y="1725902"/>
            <a:ext cx="3729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다음</a:t>
            </a:r>
            <a:endParaRPr lang="en-US" altLang="ko-KR" sz="5400" dirty="0">
              <a:solidFill>
                <a:srgbClr val="4473C5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순서팀을</a:t>
            </a:r>
            <a:endParaRPr lang="en-US" altLang="ko-KR" sz="5400" dirty="0">
              <a:solidFill>
                <a:srgbClr val="4473C5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만나요</a:t>
            </a:r>
            <a:r>
              <a:rPr lang="en-US" altLang="ko-KR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618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B31504C8-868F-CE5B-158D-4185A3C57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77D16-3786-66A8-2788-A1E5DFFEDA93}"/>
              </a:ext>
            </a:extLst>
          </p:cNvPr>
          <p:cNvSpPr txBox="1"/>
          <p:nvPr/>
        </p:nvSpPr>
        <p:spPr>
          <a:xfrm>
            <a:off x="2993455" y="332332"/>
            <a:ext cx="205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페르소나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1" name="Picture 2" descr="Person, die MacBook Pro verwendet und Cappuccino in der Hand hält">
            <a:extLst>
              <a:ext uri="{FF2B5EF4-FFF2-40B4-BE49-F238E27FC236}">
                <a16:creationId xmlns:a16="http://schemas.microsoft.com/office/drawing/2014/main" id="{06FBA7E2-7BE4-97FA-4644-55EABB57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598" y="4133106"/>
            <a:ext cx="3401290" cy="25509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au schreibt auf weißem Papier">
            <a:extLst>
              <a:ext uri="{FF2B5EF4-FFF2-40B4-BE49-F238E27FC236}">
                <a16:creationId xmlns:a16="http://schemas.microsoft.com/office/drawing/2014/main" id="{AA20A3EA-D837-A891-A08D-704D8544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184" y="1604774"/>
            <a:ext cx="2652156" cy="39782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8F0D51-36FD-1313-F4B2-37094909B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7954" y="1838200"/>
            <a:ext cx="3290384" cy="212097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4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3069353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홈페이지 기능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11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검색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6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264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검색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1619615-D3DC-6C8A-0A6A-E51ABAC71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082" y="913051"/>
            <a:ext cx="2381582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D9639E-C7A0-9F07-CD44-FC6B71124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9626" y="1647500"/>
            <a:ext cx="2596038" cy="12263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4FDA0C9-9C7C-F654-BD05-78E8BE28E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483" y="1351262"/>
            <a:ext cx="8137428" cy="456706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추천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72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B1331F-16E1-CCC9-23D2-E5A9264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1" y="988557"/>
            <a:ext cx="209579" cy="914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0" y="43679"/>
            <a:ext cx="264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추천</a:t>
            </a:r>
            <a:endParaRPr lang="en-US" altLang="ko-KR" sz="44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FF3303-4364-5BE5-A65D-418DDD831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1041" y="3148074"/>
            <a:ext cx="5719083" cy="3709926"/>
          </a:xfrm>
          <a:prstGeom prst="round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7F2EF4-82FA-2099-E7C6-CDD5C41C1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631" y="988558"/>
            <a:ext cx="6214660" cy="3205802"/>
          </a:xfrm>
          <a:prstGeom prst="roundRect">
            <a:avLst/>
          </a:prstGeom>
        </p:spPr>
      </p:pic>
      <p:pic>
        <p:nvPicPr>
          <p:cNvPr id="16" name="그림 15" descr="블랙, 스크린샷이(가) 표시된 사진&#10;&#10;자동 생성된 설명">
            <a:extLst>
              <a:ext uri="{FF2B5EF4-FFF2-40B4-BE49-F238E27FC236}">
                <a16:creationId xmlns:a16="http://schemas.microsoft.com/office/drawing/2014/main" id="{A6B9D155-2E6D-D709-F3D8-DE68A767757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61" y="4608614"/>
            <a:ext cx="1260828" cy="12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6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374</Words>
  <Application>Microsoft Office PowerPoint</Application>
  <PresentationFormat>와이드스크린</PresentationFormat>
  <Paragraphs>80</Paragraphs>
  <Slides>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Arial</vt:lpstr>
      <vt:lpstr>Spoqa Han Sans Neo</vt:lpstr>
      <vt:lpstr>Spoqa Han Sans Neo Bold</vt:lpstr>
      <vt:lpstr>맑은 고딕</vt:lpstr>
      <vt:lpstr>Menlo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김현빈</dc:creator>
  <cp:lastModifiedBy>김현빈</cp:lastModifiedBy>
  <cp:revision>11</cp:revision>
  <dcterms:created xsi:type="dcterms:W3CDTF">2023-05-25T12:25:47Z</dcterms:created>
  <dcterms:modified xsi:type="dcterms:W3CDTF">2023-05-25T18:26:06Z</dcterms:modified>
</cp:coreProperties>
</file>